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AB177E-5D30-4E5D-B9F6-CE058BD383A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AD325E-D716-4BB4-AA84-F212352C687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LOTS 5: Waves and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P, Physical Science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Exothermic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Describes a situation where heat is </a:t>
            </a:r>
            <a:r>
              <a:rPr lang="en-US" dirty="0" smtClean="0"/>
              <a:t>released (it </a:t>
            </a:r>
            <a:r>
              <a:rPr lang="en-US" dirty="0"/>
              <a:t>will feel </a:t>
            </a:r>
            <a:r>
              <a:rPr lang="en-US" dirty="0" smtClean="0"/>
              <a:t>hot)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number of waves that occur in a certain amount of time (usually per second)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Wave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 1-dimensional wave; the particles of the medium move </a:t>
            </a:r>
            <a:r>
              <a:rPr lang="en-US" u="sng" dirty="0"/>
              <a:t>parallel</a:t>
            </a:r>
            <a:r>
              <a:rPr lang="en-US" dirty="0"/>
              <a:t> to the direction that energy is traveling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Medium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empty space or substance that a wave travels through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Symbol meaning “amount of heat”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Rarefaction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Part of a longitudinal wave where the medium is </a:t>
            </a:r>
            <a:r>
              <a:rPr lang="en-US" u="sng" dirty="0"/>
              <a:t>least </a:t>
            </a:r>
            <a:r>
              <a:rPr lang="en-US" dirty="0"/>
              <a:t>“crunched” together and the energy is </a:t>
            </a:r>
            <a:r>
              <a:rPr lang="en-US" u="sng" dirty="0"/>
              <a:t>lowest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Specific Heat </a:t>
            </a:r>
            <a:r>
              <a:rPr lang="en-US" dirty="0" smtClean="0"/>
              <a:t>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amount of heat (in Joules) needed to raise 1 g of a substance 1 °C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Parts working together using energy; can be “closed” or “open”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Transverse </a:t>
            </a:r>
            <a:r>
              <a:rPr lang="en-US" dirty="0" smtClean="0"/>
              <a:t>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 2-dimensional wave; the particles of the medium move </a:t>
            </a:r>
            <a:r>
              <a:rPr lang="en-US" u="sng" dirty="0"/>
              <a:t>perpendicular</a:t>
            </a:r>
            <a:r>
              <a:rPr lang="en-US" dirty="0"/>
              <a:t> to the direction that energy is traveling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Trough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</a:t>
            </a:r>
            <a:r>
              <a:rPr lang="en-US" u="sng" dirty="0"/>
              <a:t>lowest</a:t>
            </a:r>
            <a:r>
              <a:rPr lang="en-US" dirty="0"/>
              <a:t> position of a transverse wave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Symbol"/>
              </a:rPr>
              <a:t> (said “lambda”)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/>
              <a:t>Symbol meaning “wavelength”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These are evidence that energy is traveling from place to place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Wavelength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Distance from compression to compression in a longitudinal wave, or crest to crest in a transverse wave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sym typeface="Symbol"/>
              </a:rPr>
              <a:t></a:t>
            </a:r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Symbol meaning “change in temperature”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Amplitude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Distance from rest to crest in a transverse wave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Calorimetry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study of heat energy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 of a longitudinal wave where the medium is </a:t>
            </a:r>
            <a:r>
              <a:rPr lang="en-US" u="sng" dirty="0" smtClean="0"/>
              <a:t>most</a:t>
            </a:r>
            <a:r>
              <a:rPr lang="en-US" dirty="0" smtClean="0"/>
              <a:t> “crunched” together and the energy is </a:t>
            </a:r>
            <a:r>
              <a:rPr lang="en-US" u="sng" dirty="0" smtClean="0"/>
              <a:t>highest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</a:t>
            </a:r>
            <a:r>
              <a:rPr lang="en-US" baseline="-25000" dirty="0" smtClean="0"/>
              <a:t>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Symbol meaning “specific heat capacity”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u="sng" dirty="0"/>
              <a:t>highest</a:t>
            </a:r>
            <a:r>
              <a:rPr lang="en-US" dirty="0"/>
              <a:t> position of a transverse wave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Endothermic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Describes a situation where heat is absorbed (it will feel cold)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286</Words>
  <Application>Microsoft Office PowerPoint</Application>
  <PresentationFormat>On-screen Show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LOTS 5: Waves and Calorimetry</vt:lpstr>
      <vt:lpstr> (said “lambda”)</vt:lpstr>
      <vt:lpstr>T</vt:lpstr>
      <vt:lpstr>Amplitude</vt:lpstr>
      <vt:lpstr>Calorimetry</vt:lpstr>
      <vt:lpstr>Compression</vt:lpstr>
      <vt:lpstr>Cp</vt:lpstr>
      <vt:lpstr>Crest</vt:lpstr>
      <vt:lpstr>Endothermic</vt:lpstr>
      <vt:lpstr>Exothermic</vt:lpstr>
      <vt:lpstr>Frequency</vt:lpstr>
      <vt:lpstr>Longitudinal Wave</vt:lpstr>
      <vt:lpstr>Medium</vt:lpstr>
      <vt:lpstr>Q</vt:lpstr>
      <vt:lpstr>Rarefaction</vt:lpstr>
      <vt:lpstr>Specific Heat Capacity</vt:lpstr>
      <vt:lpstr>System</vt:lpstr>
      <vt:lpstr>Transverse Wave</vt:lpstr>
      <vt:lpstr>Trough</vt:lpstr>
      <vt:lpstr>Wave</vt:lpstr>
      <vt:lpstr>Wavelength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LOTS 5: Waves and Calorimetry</dc:title>
  <dc:creator> </dc:creator>
  <cp:lastModifiedBy>vci</cp:lastModifiedBy>
  <cp:revision>5</cp:revision>
  <dcterms:created xsi:type="dcterms:W3CDTF">2011-03-02T18:54:57Z</dcterms:created>
  <dcterms:modified xsi:type="dcterms:W3CDTF">2011-09-15T15:58:53Z</dcterms:modified>
</cp:coreProperties>
</file>